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281" r:id="rId5"/>
    <p:sldId id="355" r:id="rId6"/>
    <p:sldId id="360" r:id="rId7"/>
    <p:sldId id="354" r:id="rId8"/>
    <p:sldId id="353" r:id="rId9"/>
    <p:sldId id="283" r:id="rId10"/>
    <p:sldId id="351" r:id="rId11"/>
    <p:sldId id="356" r:id="rId12"/>
    <p:sldId id="272" r:id="rId13"/>
    <p:sldId id="284" r:id="rId14"/>
    <p:sldId id="357" r:id="rId15"/>
    <p:sldId id="358" r:id="rId16"/>
    <p:sldId id="3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2/24/2024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2/24/2024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1539551" y="1664208"/>
            <a:ext cx="9116008" cy="2176272"/>
          </a:xfrm>
        </p:spPr>
        <p:txBody>
          <a:bodyPr>
            <a:normAutofit/>
          </a:bodyPr>
          <a:lstStyle/>
          <a:p>
            <a:r>
              <a:rPr lang="en-US" sz="5800" b="1" dirty="0"/>
              <a:t>LIBRARY MANAGEMENT</a:t>
            </a:r>
            <a:br>
              <a:rPr lang="en-US" sz="5800" b="1" dirty="0"/>
            </a:br>
            <a:r>
              <a:rPr lang="en-US" sz="5800" b="1" dirty="0"/>
              <a:t> SYSTEM</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solidFill>
            <a:srgbClr val="F5A700"/>
          </a:solidFill>
        </p:spPr>
        <p:txBody>
          <a:bodyPr/>
          <a:lstStyle/>
          <a:p>
            <a:r>
              <a:rPr lang="en-US" dirty="0"/>
              <a:t>Raju Sharma</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7" name="Date Placeholder 6">
            <a:extLst>
              <a:ext uri="{FF2B5EF4-FFF2-40B4-BE49-F238E27FC236}">
                <a16:creationId xmlns:a16="http://schemas.microsoft.com/office/drawing/2014/main" id="{A9E144FF-5A39-42A6-AAA4-4E5D672FA0BA}"/>
              </a:ext>
            </a:extLst>
          </p:cNvPr>
          <p:cNvSpPr>
            <a:spLocks noGrp="1"/>
          </p:cNvSpPr>
          <p:nvPr>
            <p:ph type="dt" sz="half" idx="10"/>
          </p:nvPr>
        </p:nvSpPr>
        <p:spPr/>
        <p:txBody>
          <a:bodyPr/>
          <a:lstStyle/>
          <a:p>
            <a:r>
              <a:rPr lang="en-US" dirty="0"/>
              <a:t>9/4/20XX</a:t>
            </a:r>
          </a:p>
        </p:txBody>
      </p:sp>
      <p:sp>
        <p:nvSpPr>
          <p:cNvPr id="8" name="Footer Placehold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9/4/20XX</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12</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13</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dirty="0"/>
              <a:t>Table of Contents</a:t>
            </a: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342900" indent="-342900">
              <a:lnSpc>
                <a:spcPct val="110000"/>
              </a:lnSpc>
              <a:buAutoNum type="arabicPeriod"/>
            </a:pPr>
            <a:r>
              <a:rPr lang="en-US" sz="1800" dirty="0"/>
              <a:t>Introduction to </a:t>
            </a:r>
            <a:r>
              <a:rPr lang="en-US" dirty="0"/>
              <a:t>Team</a:t>
            </a:r>
          </a:p>
          <a:p>
            <a:pPr marL="342900" indent="-342900">
              <a:lnSpc>
                <a:spcPct val="110000"/>
              </a:lnSpc>
              <a:buAutoNum type="arabicPeriod"/>
            </a:pPr>
            <a:r>
              <a:rPr lang="en-US" sz="1800" dirty="0"/>
              <a:t>What is Library Management System ?</a:t>
            </a:r>
          </a:p>
          <a:p>
            <a:pPr marL="342900" indent="-342900">
              <a:lnSpc>
                <a:spcPct val="110000"/>
              </a:lnSpc>
              <a:buAutoNum type="arabicPeriod"/>
            </a:pPr>
            <a:r>
              <a:rPr lang="en-US" dirty="0"/>
              <a:t>Why we need this Library Management System ?</a:t>
            </a:r>
          </a:p>
          <a:p>
            <a:pPr marL="342900" indent="-342900">
              <a:lnSpc>
                <a:spcPct val="110000"/>
              </a:lnSpc>
              <a:buAutoNum type="arabicPeriod"/>
            </a:pPr>
            <a:r>
              <a:rPr lang="en-US" sz="1800" dirty="0"/>
              <a:t>See Our Project</a:t>
            </a:r>
          </a:p>
          <a:p>
            <a:pPr marL="342900" indent="-342900">
              <a:lnSpc>
                <a:spcPct val="110000"/>
              </a:lnSpc>
              <a:buAutoNum type="arabicPeriod"/>
            </a:pPr>
            <a:endParaRPr lang="en-US" sz="1800" dirty="0"/>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a:xfrm>
            <a:off x="594360" y="2057400"/>
            <a:ext cx="1463040" cy="1481328"/>
          </a:xfrm>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9/4/20XX</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Topic one</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a:solidFill>
            <a:srgbClr val="F5A700"/>
          </a:solidFill>
        </p:spPr>
        <p:txBody>
          <a:bodyPr/>
          <a:lstStyle/>
          <a:p>
            <a:r>
              <a:rPr lang="en-US" dirty="0"/>
              <a:t>Subtitle</a:t>
            </a:r>
          </a:p>
        </p:txBody>
      </p:sp>
    </p:spTree>
    <p:extLst>
      <p:ext uri="{BB962C8B-B14F-4D97-AF65-F5344CB8AC3E}">
        <p14:creationId xmlns:p14="http://schemas.microsoft.com/office/powerpoint/2010/main" val="217754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Chart</a:t>
            </a:r>
          </a:p>
        </p:txBody>
      </p:sp>
      <p:graphicFrame>
        <p:nvGraphicFramePr>
          <p:cNvPr id="9" name="Content Placeholder 8" descr="chart">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41099408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7" name="Date Placeholder 3">
            <a:extLst>
              <a:ext uri="{FF2B5EF4-FFF2-40B4-BE49-F238E27FC236}">
                <a16:creationId xmlns:a16="http://schemas.microsoft.com/office/drawing/2014/main" id="{D4486A56-2CA4-425A-89F9-E8324C1268ED}"/>
              </a:ext>
            </a:extLst>
          </p:cNvPr>
          <p:cNvSpPr>
            <a:spLocks noGrp="1"/>
          </p:cNvSpPr>
          <p:nvPr>
            <p:ph type="dt" sz="half" idx="10"/>
          </p:nvPr>
        </p:nvSpPr>
        <p:spPr/>
        <p:txBody>
          <a:bodyPr/>
          <a:lstStyle/>
          <a:p>
            <a:r>
              <a:rPr lang="en-US" dirty="0"/>
              <a:t>9/4/20XX</a:t>
            </a:r>
          </a:p>
        </p:txBody>
      </p:sp>
      <p:sp>
        <p:nvSpPr>
          <p:cNvPr id="8" name="Footer Placehold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83274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296512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Item 1 </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7" name="Date Placeholder 3">
            <a:extLst>
              <a:ext uri="{FF2B5EF4-FFF2-40B4-BE49-F238E27FC236}">
                <a16:creationId xmlns:a16="http://schemas.microsoft.com/office/drawing/2014/main" id="{2F663528-6F48-4679-80D6-A9D362269957}"/>
              </a:ext>
            </a:extLst>
          </p:cNvPr>
          <p:cNvSpPr>
            <a:spLocks noGrp="1"/>
          </p:cNvSpPr>
          <p:nvPr>
            <p:ph type="dt" sz="half" idx="10"/>
          </p:nvPr>
        </p:nvSpPr>
        <p:spPr/>
        <p:txBody>
          <a:bodyPr/>
          <a:lstStyle/>
          <a:p>
            <a:r>
              <a:rPr lang="en-US" dirty="0"/>
              <a:t>9/4/20XX</a:t>
            </a:r>
          </a:p>
        </p:txBody>
      </p:sp>
      <p:sp>
        <p:nvSpPr>
          <p:cNvPr id="9" name="Footer Placehold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7</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en-US" sz="2000" dirty="0"/>
              <a:t>Walt Disney</a:t>
            </a:r>
          </a:p>
        </p:txBody>
      </p:sp>
      <p:sp>
        <p:nvSpPr>
          <p:cNvPr id="4" name="Date Placeholder 3">
            <a:extLst>
              <a:ext uri="{FF2B5EF4-FFF2-40B4-BE49-F238E27FC236}">
                <a16:creationId xmlns:a16="http://schemas.microsoft.com/office/drawing/2014/main" id="{3EBA106A-D567-46FE-88DF-BA724D83BE90}"/>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8</a:t>
            </a:fld>
            <a:endParaRPr lang="en-US" dirty="0"/>
          </a:p>
        </p:txBody>
      </p:sp>
    </p:spTree>
    <p:extLst>
      <p:ext uri="{BB962C8B-B14F-4D97-AF65-F5344CB8AC3E}">
        <p14:creationId xmlns:p14="http://schemas.microsoft.com/office/powerpoint/2010/main" val="236058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a:lstStyle/>
          <a:p>
            <a:r>
              <a:rPr lang="en-US" dirty="0"/>
              <a:t>9/4/20XX</a:t>
            </a:r>
          </a:p>
        </p:txBody>
      </p:sp>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106</TotalTime>
  <Words>569</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Segoe UI</vt:lpstr>
      <vt:lpstr>AccentBoxVTI</vt:lpstr>
      <vt:lpstr>LIBRARY MANAGEMENT  SYSTEM</vt:lpstr>
      <vt:lpstr>Table of Contents</vt:lpstr>
      <vt:lpstr>Team</vt:lpstr>
      <vt:lpstr>Introduction</vt:lpstr>
      <vt:lpstr>Topic one</vt:lpstr>
      <vt:lpstr>Chart</vt:lpstr>
      <vt:lpstr>Table</vt:lpstr>
      <vt:lpstr>The way to get started is to quit  talking and begin doing.</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Raju Sharma</dc:creator>
  <cp:lastModifiedBy>Raju Sharma</cp:lastModifiedBy>
  <cp:revision>1</cp:revision>
  <dcterms:created xsi:type="dcterms:W3CDTF">2024-02-24T13:52:04Z</dcterms:created>
  <dcterms:modified xsi:type="dcterms:W3CDTF">2024-02-24T15:38:34Z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